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538" y="112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1C235-A21F-43B3-9B18-950F00D102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1DE000-7397-4547-8A1A-71194532F694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Конституция РФ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CB5DA13-4C1A-4DEF-8064-20A0EF833B19}" type="parTrans" cxnId="{142D126F-9A43-41D2-BB3A-2B4D0742A8BF}">
      <dgm:prSet/>
      <dgm:spPr/>
      <dgm:t>
        <a:bodyPr/>
        <a:lstStyle/>
        <a:p>
          <a:endParaRPr lang="ru-RU"/>
        </a:p>
      </dgm:t>
    </dgm:pt>
    <dgm:pt modelId="{672914A5-09F7-4424-8919-C8BB95281285}" type="sibTrans" cxnId="{142D126F-9A43-41D2-BB3A-2B4D0742A8BF}">
      <dgm:prSet/>
      <dgm:spPr/>
      <dgm:t>
        <a:bodyPr/>
        <a:lstStyle/>
        <a:p>
          <a:endParaRPr lang="ru-RU"/>
        </a:p>
      </dgm:t>
    </dgm:pt>
    <dgm:pt modelId="{3DAFD3E3-3EF8-4305-A4E7-9E77070ECC0F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35B8330-E422-4F85-B392-BE0826E031F0}" type="parTrans" cxnId="{76BDA5FE-3ECF-4FF1-95CF-5665AEBD6150}">
      <dgm:prSet/>
      <dgm:spPr/>
      <dgm:t>
        <a:bodyPr/>
        <a:lstStyle/>
        <a:p>
          <a:endParaRPr lang="ru-RU"/>
        </a:p>
      </dgm:t>
    </dgm:pt>
    <dgm:pt modelId="{B32B454A-E1A5-42AA-9B1A-C360DA3F925B}" type="sibTrans" cxnId="{76BDA5FE-3ECF-4FF1-95CF-5665AEBD6150}">
      <dgm:prSet/>
      <dgm:spPr/>
      <dgm:t>
        <a:bodyPr/>
        <a:lstStyle/>
        <a:p>
          <a:endParaRPr lang="ru-RU"/>
        </a:p>
      </dgm:t>
    </dgm:pt>
    <dgm:pt modelId="{D090A23F-4E21-4944-A604-9F019965E0EA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Приказ МО и Н РФ от 22.01.2014г №32 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4613336-D328-4320-BF38-7440163B00B1}" type="parTrans" cxnId="{AF42E987-40EC-41E0-8D6D-406A137CDF3E}">
      <dgm:prSet/>
      <dgm:spPr/>
      <dgm:t>
        <a:bodyPr/>
        <a:lstStyle/>
        <a:p>
          <a:endParaRPr lang="ru-RU"/>
        </a:p>
      </dgm:t>
    </dgm:pt>
    <dgm:pt modelId="{A0B3CFC2-65F4-413F-8BA7-14205BF626AA}" type="sibTrans" cxnId="{AF42E987-40EC-41E0-8D6D-406A137CDF3E}">
      <dgm:prSet/>
      <dgm:spPr/>
      <dgm:t>
        <a:bodyPr/>
        <a:lstStyle/>
        <a:p>
          <a:endParaRPr lang="ru-RU"/>
        </a:p>
      </dgm:t>
    </dgm:pt>
    <dgm:pt modelId="{897D9E86-297C-4F24-B8B1-A34044B6F3CD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Постановление Исполнительного комитета «О закреплении территорий за образовательными учреждениями»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555CFB3-DA24-4009-9CC2-93481CF59990}" type="parTrans" cxnId="{8BE90056-15BA-452A-AB3C-19C1839BDBD5}">
      <dgm:prSet/>
      <dgm:spPr/>
      <dgm:t>
        <a:bodyPr/>
        <a:lstStyle/>
        <a:p>
          <a:endParaRPr lang="ru-RU"/>
        </a:p>
      </dgm:t>
    </dgm:pt>
    <dgm:pt modelId="{9001D79A-9377-4410-AF82-C7A8937D6F5C}" type="sibTrans" cxnId="{8BE90056-15BA-452A-AB3C-19C1839BDBD5}">
      <dgm:prSet/>
      <dgm:spPr/>
      <dgm:t>
        <a:bodyPr/>
        <a:lstStyle/>
        <a:p>
          <a:endParaRPr lang="ru-RU"/>
        </a:p>
      </dgm:t>
    </dgm:pt>
    <dgm:pt modelId="{EB71D83A-B921-471B-A01D-948A6789D702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6E53D5C-4761-4106-8B87-E247BEC76222}" type="parTrans" cxnId="{030D9B8F-DD1A-462B-B943-998DCA0E5F8B}">
      <dgm:prSet/>
      <dgm:spPr/>
      <dgm:t>
        <a:bodyPr/>
        <a:lstStyle/>
        <a:p>
          <a:endParaRPr lang="ru-RU"/>
        </a:p>
      </dgm:t>
    </dgm:pt>
    <dgm:pt modelId="{FCBDB1B8-E998-4EAE-AF81-E284F304439B}" type="sibTrans" cxnId="{030D9B8F-DD1A-462B-B943-998DCA0E5F8B}">
      <dgm:prSet/>
      <dgm:spPr/>
      <dgm:t>
        <a:bodyPr/>
        <a:lstStyle/>
        <a:p>
          <a:endParaRPr lang="ru-RU"/>
        </a:p>
      </dgm:t>
    </dgm:pt>
    <dgm:pt modelId="{8F513474-2C90-498A-B8E7-3B08CB0E9EA5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EA3B216D-D387-4FBA-8D13-ACACE0AB3DE9}" type="parTrans" cxnId="{0D163DFC-BF7D-48C5-814A-F50DB479A4E8}">
      <dgm:prSet/>
      <dgm:spPr/>
      <dgm:t>
        <a:bodyPr/>
        <a:lstStyle/>
        <a:p>
          <a:endParaRPr lang="ru-RU"/>
        </a:p>
      </dgm:t>
    </dgm:pt>
    <dgm:pt modelId="{88710CAA-6C83-41C1-A42F-0F048BF3EC31}" type="sibTrans" cxnId="{0D163DFC-BF7D-48C5-814A-F50DB479A4E8}">
      <dgm:prSet/>
      <dgm:spPr/>
      <dgm:t>
        <a:bodyPr/>
        <a:lstStyle/>
        <a:p>
          <a:endParaRPr lang="ru-RU"/>
        </a:p>
      </dgm:t>
    </dgm:pt>
    <dgm:pt modelId="{2EBC1F8E-7B5E-4E4F-B7BB-558D9E6E93AA}" type="pres">
      <dgm:prSet presAssocID="{4191C235-A21F-43B3-9B18-950F00D102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C9A32-0BD2-48E7-8C99-57779B182790}" type="pres">
      <dgm:prSet presAssocID="{B01DE000-7397-4547-8A1A-71194532F694}" presName="parentLin" presStyleCnt="0"/>
      <dgm:spPr/>
    </dgm:pt>
    <dgm:pt modelId="{AB0A6FA5-6C92-4144-85DB-29D69C635892}" type="pres">
      <dgm:prSet presAssocID="{B01DE000-7397-4547-8A1A-71194532F69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B748326-B3BE-4E56-AFA8-3C7658083543}" type="pres">
      <dgm:prSet presAssocID="{B01DE000-7397-4547-8A1A-71194532F694}" presName="parentText" presStyleLbl="node1" presStyleIdx="0" presStyleCnt="6" custScaleX="134945" custScaleY="4210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FC63A-D3FE-4CF5-915D-3C164276E146}" type="pres">
      <dgm:prSet presAssocID="{B01DE000-7397-4547-8A1A-71194532F694}" presName="negativeSpace" presStyleCnt="0"/>
      <dgm:spPr/>
    </dgm:pt>
    <dgm:pt modelId="{1C069F34-18B8-4630-BE21-6936B8260371}" type="pres">
      <dgm:prSet presAssocID="{B01DE000-7397-4547-8A1A-71194532F694}" presName="childText" presStyleLbl="conFgAcc1" presStyleIdx="0" presStyleCnt="6">
        <dgm:presLayoutVars>
          <dgm:bulletEnabled val="1"/>
        </dgm:presLayoutVars>
      </dgm:prSet>
      <dgm:spPr/>
    </dgm:pt>
    <dgm:pt modelId="{4188B20F-E017-4B1B-AA71-8E16FCB57DAC}" type="pres">
      <dgm:prSet presAssocID="{672914A5-09F7-4424-8919-C8BB95281285}" presName="spaceBetweenRectangles" presStyleCnt="0"/>
      <dgm:spPr/>
    </dgm:pt>
    <dgm:pt modelId="{367634F4-7EC4-4556-B40E-1B62CE967762}" type="pres">
      <dgm:prSet presAssocID="{3DAFD3E3-3EF8-4305-A4E7-9E77070ECC0F}" presName="parentLin" presStyleCnt="0"/>
      <dgm:spPr/>
    </dgm:pt>
    <dgm:pt modelId="{A6951052-DE20-4B6F-BA6F-5331350BB85F}" type="pres">
      <dgm:prSet presAssocID="{3DAFD3E3-3EF8-4305-A4E7-9E77070ECC0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0EFAC84-7964-4043-970E-E085CBBF627A}" type="pres">
      <dgm:prSet presAssocID="{3DAFD3E3-3EF8-4305-A4E7-9E77070ECC0F}" presName="parentText" presStyleLbl="node1" presStyleIdx="1" presStyleCnt="6" custScaleX="144842" custScaleY="325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89B57-8001-49CB-81BB-940E48D3A23E}" type="pres">
      <dgm:prSet presAssocID="{3DAFD3E3-3EF8-4305-A4E7-9E77070ECC0F}" presName="negativeSpace" presStyleCnt="0"/>
      <dgm:spPr/>
    </dgm:pt>
    <dgm:pt modelId="{9821F4D0-0A61-4E29-9000-055742F5D245}" type="pres">
      <dgm:prSet presAssocID="{3DAFD3E3-3EF8-4305-A4E7-9E77070ECC0F}" presName="childText" presStyleLbl="conFgAcc1" presStyleIdx="1" presStyleCnt="6">
        <dgm:presLayoutVars>
          <dgm:bulletEnabled val="1"/>
        </dgm:presLayoutVars>
      </dgm:prSet>
      <dgm:spPr/>
    </dgm:pt>
    <dgm:pt modelId="{3B73FC0D-364A-4A7B-B404-0D36C532111F}" type="pres">
      <dgm:prSet presAssocID="{B32B454A-E1A5-42AA-9B1A-C360DA3F925B}" presName="spaceBetweenRectangles" presStyleCnt="0"/>
      <dgm:spPr/>
    </dgm:pt>
    <dgm:pt modelId="{8C0B528E-FAE1-41BD-AEA1-015DB620F0AA}" type="pres">
      <dgm:prSet presAssocID="{D090A23F-4E21-4944-A604-9F019965E0EA}" presName="parentLin" presStyleCnt="0"/>
      <dgm:spPr/>
    </dgm:pt>
    <dgm:pt modelId="{B6C549D8-8FC9-4B90-988D-259B07FF1C45}" type="pres">
      <dgm:prSet presAssocID="{D090A23F-4E21-4944-A604-9F019965E0E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F0A363A-BE28-4395-9BB6-56EDC222E8D4}" type="pres">
      <dgm:prSet presAssocID="{D090A23F-4E21-4944-A604-9F019965E0EA}" presName="parentText" presStyleLbl="node1" presStyleIdx="2" presStyleCnt="6" custScaleX="163357" custScaleY="3902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56162-2F97-4205-85BD-40819A4FE283}" type="pres">
      <dgm:prSet presAssocID="{D090A23F-4E21-4944-A604-9F019965E0EA}" presName="negativeSpace" presStyleCnt="0"/>
      <dgm:spPr/>
    </dgm:pt>
    <dgm:pt modelId="{559713B1-98A1-4917-A849-BF2F7B9C4B62}" type="pres">
      <dgm:prSet presAssocID="{D090A23F-4E21-4944-A604-9F019965E0EA}" presName="childText" presStyleLbl="conFgAcc1" presStyleIdx="2" presStyleCnt="6">
        <dgm:presLayoutVars>
          <dgm:bulletEnabled val="1"/>
        </dgm:presLayoutVars>
      </dgm:prSet>
      <dgm:spPr/>
    </dgm:pt>
    <dgm:pt modelId="{80BC0A55-6A58-4E9D-9B06-EFE0637E0BEE}" type="pres">
      <dgm:prSet presAssocID="{A0B3CFC2-65F4-413F-8BA7-14205BF626AA}" presName="spaceBetweenRectangles" presStyleCnt="0"/>
      <dgm:spPr/>
    </dgm:pt>
    <dgm:pt modelId="{594132CD-075E-4916-B37A-06E4F8FD4468}" type="pres">
      <dgm:prSet presAssocID="{897D9E86-297C-4F24-B8B1-A34044B6F3CD}" presName="parentLin" presStyleCnt="0"/>
      <dgm:spPr/>
    </dgm:pt>
    <dgm:pt modelId="{D3D69261-4532-4239-8E32-2F448078A045}" type="pres">
      <dgm:prSet presAssocID="{897D9E86-297C-4F24-B8B1-A34044B6F3CD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6352D3B-4C90-4078-A053-84C78E544FF5}" type="pres">
      <dgm:prSet presAssocID="{897D9E86-297C-4F24-B8B1-A34044B6F3CD}" presName="parentText" presStyleLbl="node1" presStyleIdx="3" presStyleCnt="6" custScaleX="137385" custScaleY="387838" custLinFactNeighborX="25479" custLinFactNeighborY="-17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8FFAE-D8EA-49D0-A666-68227345E75D}" type="pres">
      <dgm:prSet presAssocID="{897D9E86-297C-4F24-B8B1-A34044B6F3CD}" presName="negativeSpace" presStyleCnt="0"/>
      <dgm:spPr/>
    </dgm:pt>
    <dgm:pt modelId="{9B52D367-496F-4EBE-B38B-294AAC7E8E33}" type="pres">
      <dgm:prSet presAssocID="{897D9E86-297C-4F24-B8B1-A34044B6F3CD}" presName="childText" presStyleLbl="conFgAcc1" presStyleIdx="3" presStyleCnt="6">
        <dgm:presLayoutVars>
          <dgm:bulletEnabled val="1"/>
        </dgm:presLayoutVars>
      </dgm:prSet>
      <dgm:spPr/>
    </dgm:pt>
    <dgm:pt modelId="{5872D095-84B3-4F89-8D4E-F517A725CA6E}" type="pres">
      <dgm:prSet presAssocID="{9001D79A-9377-4410-AF82-C7A8937D6F5C}" presName="spaceBetweenRectangles" presStyleCnt="0"/>
      <dgm:spPr/>
    </dgm:pt>
    <dgm:pt modelId="{6AA33E75-E79A-421E-A076-9A081CFB0E16}" type="pres">
      <dgm:prSet presAssocID="{EB71D83A-B921-471B-A01D-948A6789D702}" presName="parentLin" presStyleCnt="0"/>
      <dgm:spPr/>
    </dgm:pt>
    <dgm:pt modelId="{C141F6F8-0DEA-4050-B3ED-5DF27B770E42}" type="pres">
      <dgm:prSet presAssocID="{EB71D83A-B921-471B-A01D-948A6789D70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4E434CD-D32D-484B-8106-9A9B838E5F63}" type="pres">
      <dgm:prSet presAssocID="{EB71D83A-B921-471B-A01D-948A6789D702}" presName="parentText" presStyleLbl="node1" presStyleIdx="4" presStyleCnt="6" custScaleX="140856" custScaleY="354481" custLinFactNeighborX="891" custLinFactNeighborY="22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ED74F-6009-4B46-B9D8-0D1899E5E420}" type="pres">
      <dgm:prSet presAssocID="{EB71D83A-B921-471B-A01D-948A6789D702}" presName="negativeSpace" presStyleCnt="0"/>
      <dgm:spPr/>
    </dgm:pt>
    <dgm:pt modelId="{BEB8E88C-F22D-415B-A2AD-F58A40C090B0}" type="pres">
      <dgm:prSet presAssocID="{EB71D83A-B921-471B-A01D-948A6789D702}" presName="childText" presStyleLbl="conFgAcc1" presStyleIdx="4" presStyleCnt="6">
        <dgm:presLayoutVars>
          <dgm:bulletEnabled val="1"/>
        </dgm:presLayoutVars>
      </dgm:prSet>
      <dgm:spPr/>
    </dgm:pt>
    <dgm:pt modelId="{DADBAEE1-3BC4-49B2-935E-A9DF7794D021}" type="pres">
      <dgm:prSet presAssocID="{FCBDB1B8-E998-4EAE-AF81-E284F304439B}" presName="spaceBetweenRectangles" presStyleCnt="0"/>
      <dgm:spPr/>
    </dgm:pt>
    <dgm:pt modelId="{A7F1B70D-5BA5-4A1F-A57F-5E0A035E8BEB}" type="pres">
      <dgm:prSet presAssocID="{8F513474-2C90-498A-B8E7-3B08CB0E9EA5}" presName="parentLin" presStyleCnt="0"/>
      <dgm:spPr/>
    </dgm:pt>
    <dgm:pt modelId="{E7BBF117-2240-47F9-AF87-823CE62A0566}" type="pres">
      <dgm:prSet presAssocID="{8F513474-2C90-498A-B8E7-3B08CB0E9EA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32B10BCD-C02D-44B0-A69C-4460ECE7E925}" type="pres">
      <dgm:prSet presAssocID="{8F513474-2C90-498A-B8E7-3B08CB0E9EA5}" presName="parentText" presStyleLbl="node1" presStyleIdx="5" presStyleCnt="6" custScaleX="139023" custScaleY="297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54065-BF24-490A-B5F8-8EC65BB721B2}" type="pres">
      <dgm:prSet presAssocID="{8F513474-2C90-498A-B8E7-3B08CB0E9EA5}" presName="negativeSpace" presStyleCnt="0"/>
      <dgm:spPr/>
    </dgm:pt>
    <dgm:pt modelId="{DC4CACEE-5FB7-4604-945F-69599225DA6E}" type="pres">
      <dgm:prSet presAssocID="{8F513474-2C90-498A-B8E7-3B08CB0E9EA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D163DFC-BF7D-48C5-814A-F50DB479A4E8}" srcId="{4191C235-A21F-43B3-9B18-950F00D102EE}" destId="{8F513474-2C90-498A-B8E7-3B08CB0E9EA5}" srcOrd="5" destOrd="0" parTransId="{EA3B216D-D387-4FBA-8D13-ACACE0AB3DE9}" sibTransId="{88710CAA-6C83-41C1-A42F-0F048BF3EC31}"/>
    <dgm:cxn modelId="{0D15CD63-F3BA-4605-BC07-1F9374B12BF0}" type="presOf" srcId="{897D9E86-297C-4F24-B8B1-A34044B6F3CD}" destId="{E6352D3B-4C90-4078-A053-84C78E544FF5}" srcOrd="1" destOrd="0" presId="urn:microsoft.com/office/officeart/2005/8/layout/list1"/>
    <dgm:cxn modelId="{9893B241-818D-4311-9A3A-140369531524}" type="presOf" srcId="{D090A23F-4E21-4944-A604-9F019965E0EA}" destId="{B6C549D8-8FC9-4B90-988D-259B07FF1C45}" srcOrd="0" destOrd="0" presId="urn:microsoft.com/office/officeart/2005/8/layout/list1"/>
    <dgm:cxn modelId="{719817BA-5B47-4C9E-A724-080FBD75878E}" type="presOf" srcId="{B01DE000-7397-4547-8A1A-71194532F694}" destId="{AB0A6FA5-6C92-4144-85DB-29D69C635892}" srcOrd="0" destOrd="0" presId="urn:microsoft.com/office/officeart/2005/8/layout/list1"/>
    <dgm:cxn modelId="{A44CB333-E098-4F84-A930-0D20509B75F2}" type="presOf" srcId="{8F513474-2C90-498A-B8E7-3B08CB0E9EA5}" destId="{E7BBF117-2240-47F9-AF87-823CE62A0566}" srcOrd="0" destOrd="0" presId="urn:microsoft.com/office/officeart/2005/8/layout/list1"/>
    <dgm:cxn modelId="{0564B5AA-7EA2-45D7-B181-D787F4E3475B}" type="presOf" srcId="{4191C235-A21F-43B3-9B18-950F00D102EE}" destId="{2EBC1F8E-7B5E-4E4F-B7BB-558D9E6E93AA}" srcOrd="0" destOrd="0" presId="urn:microsoft.com/office/officeart/2005/8/layout/list1"/>
    <dgm:cxn modelId="{8928AAC5-139B-4F92-B9E6-83E4929B7D76}" type="presOf" srcId="{3DAFD3E3-3EF8-4305-A4E7-9E77070ECC0F}" destId="{60EFAC84-7964-4043-970E-E085CBBF627A}" srcOrd="1" destOrd="0" presId="urn:microsoft.com/office/officeart/2005/8/layout/list1"/>
    <dgm:cxn modelId="{4E29DD0D-01AA-4DC2-8606-EBDB97AEF6F4}" type="presOf" srcId="{D090A23F-4E21-4944-A604-9F019965E0EA}" destId="{3F0A363A-BE28-4395-9BB6-56EDC222E8D4}" srcOrd="1" destOrd="0" presId="urn:microsoft.com/office/officeart/2005/8/layout/list1"/>
    <dgm:cxn modelId="{7B6A8D0F-B22F-4983-A172-EF6ABBF0BD08}" type="presOf" srcId="{3DAFD3E3-3EF8-4305-A4E7-9E77070ECC0F}" destId="{A6951052-DE20-4B6F-BA6F-5331350BB85F}" srcOrd="0" destOrd="0" presId="urn:microsoft.com/office/officeart/2005/8/layout/list1"/>
    <dgm:cxn modelId="{8BE90056-15BA-452A-AB3C-19C1839BDBD5}" srcId="{4191C235-A21F-43B3-9B18-950F00D102EE}" destId="{897D9E86-297C-4F24-B8B1-A34044B6F3CD}" srcOrd="3" destOrd="0" parTransId="{B555CFB3-DA24-4009-9CC2-93481CF59990}" sibTransId="{9001D79A-9377-4410-AF82-C7A8937D6F5C}"/>
    <dgm:cxn modelId="{BE11EF48-0F7D-43EB-A6C9-BC79E9A37887}" type="presOf" srcId="{897D9E86-297C-4F24-B8B1-A34044B6F3CD}" destId="{D3D69261-4532-4239-8E32-2F448078A045}" srcOrd="0" destOrd="0" presId="urn:microsoft.com/office/officeart/2005/8/layout/list1"/>
    <dgm:cxn modelId="{142D126F-9A43-41D2-BB3A-2B4D0742A8BF}" srcId="{4191C235-A21F-43B3-9B18-950F00D102EE}" destId="{B01DE000-7397-4547-8A1A-71194532F694}" srcOrd="0" destOrd="0" parTransId="{DCB5DA13-4C1A-4DEF-8064-20A0EF833B19}" sibTransId="{672914A5-09F7-4424-8919-C8BB95281285}"/>
    <dgm:cxn modelId="{699A6AE8-DB9D-469E-BBCE-522354D9C4D0}" type="presOf" srcId="{EB71D83A-B921-471B-A01D-948A6789D702}" destId="{B4E434CD-D32D-484B-8106-9A9B838E5F63}" srcOrd="1" destOrd="0" presId="urn:microsoft.com/office/officeart/2005/8/layout/list1"/>
    <dgm:cxn modelId="{AF42E987-40EC-41E0-8D6D-406A137CDF3E}" srcId="{4191C235-A21F-43B3-9B18-950F00D102EE}" destId="{D090A23F-4E21-4944-A604-9F019965E0EA}" srcOrd="2" destOrd="0" parTransId="{D4613336-D328-4320-BF38-7440163B00B1}" sibTransId="{A0B3CFC2-65F4-413F-8BA7-14205BF626AA}"/>
    <dgm:cxn modelId="{38277B43-C093-4643-AADF-8BDBB6C980EE}" type="presOf" srcId="{B01DE000-7397-4547-8A1A-71194532F694}" destId="{8B748326-B3BE-4E56-AFA8-3C7658083543}" srcOrd="1" destOrd="0" presId="urn:microsoft.com/office/officeart/2005/8/layout/list1"/>
    <dgm:cxn modelId="{76BDA5FE-3ECF-4FF1-95CF-5665AEBD6150}" srcId="{4191C235-A21F-43B3-9B18-950F00D102EE}" destId="{3DAFD3E3-3EF8-4305-A4E7-9E77070ECC0F}" srcOrd="1" destOrd="0" parTransId="{135B8330-E422-4F85-B392-BE0826E031F0}" sibTransId="{B32B454A-E1A5-42AA-9B1A-C360DA3F925B}"/>
    <dgm:cxn modelId="{030D9B8F-DD1A-462B-B943-998DCA0E5F8B}" srcId="{4191C235-A21F-43B3-9B18-950F00D102EE}" destId="{EB71D83A-B921-471B-A01D-948A6789D702}" srcOrd="4" destOrd="0" parTransId="{96E53D5C-4761-4106-8B87-E247BEC76222}" sibTransId="{FCBDB1B8-E998-4EAE-AF81-E284F304439B}"/>
    <dgm:cxn modelId="{A1C66F80-9A29-4BAE-A8A7-8F0AD55C4D26}" type="presOf" srcId="{EB71D83A-B921-471B-A01D-948A6789D702}" destId="{C141F6F8-0DEA-4050-B3ED-5DF27B770E42}" srcOrd="0" destOrd="0" presId="urn:microsoft.com/office/officeart/2005/8/layout/list1"/>
    <dgm:cxn modelId="{8166A443-4A05-4788-BEA1-BB3A4ADFC78B}" type="presOf" srcId="{8F513474-2C90-498A-B8E7-3B08CB0E9EA5}" destId="{32B10BCD-C02D-44B0-A69C-4460ECE7E925}" srcOrd="1" destOrd="0" presId="urn:microsoft.com/office/officeart/2005/8/layout/list1"/>
    <dgm:cxn modelId="{5334E9F0-0B69-4629-83A2-34879CA15E0C}" type="presParOf" srcId="{2EBC1F8E-7B5E-4E4F-B7BB-558D9E6E93AA}" destId="{4FAC9A32-0BD2-48E7-8C99-57779B182790}" srcOrd="0" destOrd="0" presId="urn:microsoft.com/office/officeart/2005/8/layout/list1"/>
    <dgm:cxn modelId="{E1F87256-C497-40FF-928E-FEDD96D67B44}" type="presParOf" srcId="{4FAC9A32-0BD2-48E7-8C99-57779B182790}" destId="{AB0A6FA5-6C92-4144-85DB-29D69C635892}" srcOrd="0" destOrd="0" presId="urn:microsoft.com/office/officeart/2005/8/layout/list1"/>
    <dgm:cxn modelId="{8D9107EA-DC93-4881-8761-C1BB2610F6DB}" type="presParOf" srcId="{4FAC9A32-0BD2-48E7-8C99-57779B182790}" destId="{8B748326-B3BE-4E56-AFA8-3C7658083543}" srcOrd="1" destOrd="0" presId="urn:microsoft.com/office/officeart/2005/8/layout/list1"/>
    <dgm:cxn modelId="{70291B46-53D3-4FD7-A716-FF166B567484}" type="presParOf" srcId="{2EBC1F8E-7B5E-4E4F-B7BB-558D9E6E93AA}" destId="{4DDFC63A-D3FE-4CF5-915D-3C164276E146}" srcOrd="1" destOrd="0" presId="urn:microsoft.com/office/officeart/2005/8/layout/list1"/>
    <dgm:cxn modelId="{88036959-5573-4984-BA46-4BC29F35CDD6}" type="presParOf" srcId="{2EBC1F8E-7B5E-4E4F-B7BB-558D9E6E93AA}" destId="{1C069F34-18B8-4630-BE21-6936B8260371}" srcOrd="2" destOrd="0" presId="urn:microsoft.com/office/officeart/2005/8/layout/list1"/>
    <dgm:cxn modelId="{2C22A4A8-962A-4292-810D-95069FA0132A}" type="presParOf" srcId="{2EBC1F8E-7B5E-4E4F-B7BB-558D9E6E93AA}" destId="{4188B20F-E017-4B1B-AA71-8E16FCB57DAC}" srcOrd="3" destOrd="0" presId="urn:microsoft.com/office/officeart/2005/8/layout/list1"/>
    <dgm:cxn modelId="{6A83632A-5FE8-47CF-ABCC-445B3C9DB660}" type="presParOf" srcId="{2EBC1F8E-7B5E-4E4F-B7BB-558D9E6E93AA}" destId="{367634F4-7EC4-4556-B40E-1B62CE967762}" srcOrd="4" destOrd="0" presId="urn:microsoft.com/office/officeart/2005/8/layout/list1"/>
    <dgm:cxn modelId="{F07DFC64-940A-4B67-9C92-2BFEB88043FC}" type="presParOf" srcId="{367634F4-7EC4-4556-B40E-1B62CE967762}" destId="{A6951052-DE20-4B6F-BA6F-5331350BB85F}" srcOrd="0" destOrd="0" presId="urn:microsoft.com/office/officeart/2005/8/layout/list1"/>
    <dgm:cxn modelId="{6BB82548-CA06-4DDC-8BF8-405F659F77B8}" type="presParOf" srcId="{367634F4-7EC4-4556-B40E-1B62CE967762}" destId="{60EFAC84-7964-4043-970E-E085CBBF627A}" srcOrd="1" destOrd="0" presId="urn:microsoft.com/office/officeart/2005/8/layout/list1"/>
    <dgm:cxn modelId="{02F3BA0B-6DE3-4550-B0B6-1E66F7A78F15}" type="presParOf" srcId="{2EBC1F8E-7B5E-4E4F-B7BB-558D9E6E93AA}" destId="{D4789B57-8001-49CB-81BB-940E48D3A23E}" srcOrd="5" destOrd="0" presId="urn:microsoft.com/office/officeart/2005/8/layout/list1"/>
    <dgm:cxn modelId="{404C852D-D808-4B19-AB8D-1BCAE4BA1D66}" type="presParOf" srcId="{2EBC1F8E-7B5E-4E4F-B7BB-558D9E6E93AA}" destId="{9821F4D0-0A61-4E29-9000-055742F5D245}" srcOrd="6" destOrd="0" presId="urn:microsoft.com/office/officeart/2005/8/layout/list1"/>
    <dgm:cxn modelId="{924EFFAC-0A73-4127-80C7-252F16D45914}" type="presParOf" srcId="{2EBC1F8E-7B5E-4E4F-B7BB-558D9E6E93AA}" destId="{3B73FC0D-364A-4A7B-B404-0D36C532111F}" srcOrd="7" destOrd="0" presId="urn:microsoft.com/office/officeart/2005/8/layout/list1"/>
    <dgm:cxn modelId="{0FEF0277-CB83-4D85-882F-1035BE5C9B4B}" type="presParOf" srcId="{2EBC1F8E-7B5E-4E4F-B7BB-558D9E6E93AA}" destId="{8C0B528E-FAE1-41BD-AEA1-015DB620F0AA}" srcOrd="8" destOrd="0" presId="urn:microsoft.com/office/officeart/2005/8/layout/list1"/>
    <dgm:cxn modelId="{549BA879-0A9C-4BE7-B5B3-E34B63768AEC}" type="presParOf" srcId="{8C0B528E-FAE1-41BD-AEA1-015DB620F0AA}" destId="{B6C549D8-8FC9-4B90-988D-259B07FF1C45}" srcOrd="0" destOrd="0" presId="urn:microsoft.com/office/officeart/2005/8/layout/list1"/>
    <dgm:cxn modelId="{087B874B-A976-4BC8-A1E6-E49859D330F4}" type="presParOf" srcId="{8C0B528E-FAE1-41BD-AEA1-015DB620F0AA}" destId="{3F0A363A-BE28-4395-9BB6-56EDC222E8D4}" srcOrd="1" destOrd="0" presId="urn:microsoft.com/office/officeart/2005/8/layout/list1"/>
    <dgm:cxn modelId="{570D279D-D38A-409F-866A-8632774169B9}" type="presParOf" srcId="{2EBC1F8E-7B5E-4E4F-B7BB-558D9E6E93AA}" destId="{A7D56162-2F97-4205-85BD-40819A4FE283}" srcOrd="9" destOrd="0" presId="urn:microsoft.com/office/officeart/2005/8/layout/list1"/>
    <dgm:cxn modelId="{1157CA35-1669-4AF7-B92F-3CBAA29788FF}" type="presParOf" srcId="{2EBC1F8E-7B5E-4E4F-B7BB-558D9E6E93AA}" destId="{559713B1-98A1-4917-A849-BF2F7B9C4B62}" srcOrd="10" destOrd="0" presId="urn:microsoft.com/office/officeart/2005/8/layout/list1"/>
    <dgm:cxn modelId="{885DDD01-DB1F-4EF4-BA30-5344ABA70879}" type="presParOf" srcId="{2EBC1F8E-7B5E-4E4F-B7BB-558D9E6E93AA}" destId="{80BC0A55-6A58-4E9D-9B06-EFE0637E0BEE}" srcOrd="11" destOrd="0" presId="urn:microsoft.com/office/officeart/2005/8/layout/list1"/>
    <dgm:cxn modelId="{A86E6AFA-BC26-437D-A1CD-8CBDC1C8A7AE}" type="presParOf" srcId="{2EBC1F8E-7B5E-4E4F-B7BB-558D9E6E93AA}" destId="{594132CD-075E-4916-B37A-06E4F8FD4468}" srcOrd="12" destOrd="0" presId="urn:microsoft.com/office/officeart/2005/8/layout/list1"/>
    <dgm:cxn modelId="{9B49EEBA-F0FC-462C-A811-7BED625A0D1B}" type="presParOf" srcId="{594132CD-075E-4916-B37A-06E4F8FD4468}" destId="{D3D69261-4532-4239-8E32-2F448078A045}" srcOrd="0" destOrd="0" presId="urn:microsoft.com/office/officeart/2005/8/layout/list1"/>
    <dgm:cxn modelId="{4C21FDF1-9D79-498A-907F-636B8C67CB19}" type="presParOf" srcId="{594132CD-075E-4916-B37A-06E4F8FD4468}" destId="{E6352D3B-4C90-4078-A053-84C78E544FF5}" srcOrd="1" destOrd="0" presId="urn:microsoft.com/office/officeart/2005/8/layout/list1"/>
    <dgm:cxn modelId="{9FEC2DA9-A24A-481A-ACE8-8E2FE0202162}" type="presParOf" srcId="{2EBC1F8E-7B5E-4E4F-B7BB-558D9E6E93AA}" destId="{0E98FFAE-D8EA-49D0-A666-68227345E75D}" srcOrd="13" destOrd="0" presId="urn:microsoft.com/office/officeart/2005/8/layout/list1"/>
    <dgm:cxn modelId="{4AE88478-D211-41B5-A871-BB64955E24B7}" type="presParOf" srcId="{2EBC1F8E-7B5E-4E4F-B7BB-558D9E6E93AA}" destId="{9B52D367-496F-4EBE-B38B-294AAC7E8E33}" srcOrd="14" destOrd="0" presId="urn:microsoft.com/office/officeart/2005/8/layout/list1"/>
    <dgm:cxn modelId="{1CDBE2E8-30CD-4F96-903B-A533886E56A8}" type="presParOf" srcId="{2EBC1F8E-7B5E-4E4F-B7BB-558D9E6E93AA}" destId="{5872D095-84B3-4F89-8D4E-F517A725CA6E}" srcOrd="15" destOrd="0" presId="urn:microsoft.com/office/officeart/2005/8/layout/list1"/>
    <dgm:cxn modelId="{BE79A220-A81E-4B96-8512-64C399E03DF2}" type="presParOf" srcId="{2EBC1F8E-7B5E-4E4F-B7BB-558D9E6E93AA}" destId="{6AA33E75-E79A-421E-A076-9A081CFB0E16}" srcOrd="16" destOrd="0" presId="urn:microsoft.com/office/officeart/2005/8/layout/list1"/>
    <dgm:cxn modelId="{73ED199F-8B5A-4239-B314-BF3CE264E876}" type="presParOf" srcId="{6AA33E75-E79A-421E-A076-9A081CFB0E16}" destId="{C141F6F8-0DEA-4050-B3ED-5DF27B770E42}" srcOrd="0" destOrd="0" presId="urn:microsoft.com/office/officeart/2005/8/layout/list1"/>
    <dgm:cxn modelId="{321FA805-7288-455D-8BD1-5CC386062267}" type="presParOf" srcId="{6AA33E75-E79A-421E-A076-9A081CFB0E16}" destId="{B4E434CD-D32D-484B-8106-9A9B838E5F63}" srcOrd="1" destOrd="0" presId="urn:microsoft.com/office/officeart/2005/8/layout/list1"/>
    <dgm:cxn modelId="{6D91D7AC-6F77-4863-B957-5F816194DE28}" type="presParOf" srcId="{2EBC1F8E-7B5E-4E4F-B7BB-558D9E6E93AA}" destId="{F77ED74F-6009-4B46-B9D8-0D1899E5E420}" srcOrd="17" destOrd="0" presId="urn:microsoft.com/office/officeart/2005/8/layout/list1"/>
    <dgm:cxn modelId="{86F7D79D-657A-468B-83CD-4407A642E096}" type="presParOf" srcId="{2EBC1F8E-7B5E-4E4F-B7BB-558D9E6E93AA}" destId="{BEB8E88C-F22D-415B-A2AD-F58A40C090B0}" srcOrd="18" destOrd="0" presId="urn:microsoft.com/office/officeart/2005/8/layout/list1"/>
    <dgm:cxn modelId="{0EADE274-BE9E-4644-A698-039BF611AFC9}" type="presParOf" srcId="{2EBC1F8E-7B5E-4E4F-B7BB-558D9E6E93AA}" destId="{DADBAEE1-3BC4-49B2-935E-A9DF7794D021}" srcOrd="19" destOrd="0" presId="urn:microsoft.com/office/officeart/2005/8/layout/list1"/>
    <dgm:cxn modelId="{DC2C9C65-F860-4A93-A8B9-4FF23453C632}" type="presParOf" srcId="{2EBC1F8E-7B5E-4E4F-B7BB-558D9E6E93AA}" destId="{A7F1B70D-5BA5-4A1F-A57F-5E0A035E8BEB}" srcOrd="20" destOrd="0" presId="urn:microsoft.com/office/officeart/2005/8/layout/list1"/>
    <dgm:cxn modelId="{9F949E14-A542-41A2-970B-1CF0296CD59D}" type="presParOf" srcId="{A7F1B70D-5BA5-4A1F-A57F-5E0A035E8BEB}" destId="{E7BBF117-2240-47F9-AF87-823CE62A0566}" srcOrd="0" destOrd="0" presId="urn:microsoft.com/office/officeart/2005/8/layout/list1"/>
    <dgm:cxn modelId="{E62680B5-FC1F-4C54-B359-F466F4668FA7}" type="presParOf" srcId="{A7F1B70D-5BA5-4A1F-A57F-5E0A035E8BEB}" destId="{32B10BCD-C02D-44B0-A69C-4460ECE7E925}" srcOrd="1" destOrd="0" presId="urn:microsoft.com/office/officeart/2005/8/layout/list1"/>
    <dgm:cxn modelId="{2806C7A0-DB98-4BBF-8C97-3AE21A1AB366}" type="presParOf" srcId="{2EBC1F8E-7B5E-4E4F-B7BB-558D9E6E93AA}" destId="{3F854065-BF24-490A-B5F8-8EC65BB721B2}" srcOrd="21" destOrd="0" presId="urn:microsoft.com/office/officeart/2005/8/layout/list1"/>
    <dgm:cxn modelId="{2B0BA02E-2AF0-414E-B92A-9EF97FFC1EEE}" type="presParOf" srcId="{2EBC1F8E-7B5E-4E4F-B7BB-558D9E6E93AA}" destId="{DC4CACEE-5FB7-4604-945F-69599225DA6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9AC644-7B0F-486A-B288-7AD720836C47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3E12FCA-BA80-4BDB-9467-B34C9AC04052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Свидетельство о регистрации ребёнка по месту жительства.</a:t>
          </a:r>
          <a:endParaRPr lang="ru-RU" sz="2000" dirty="0">
            <a:solidFill>
              <a:schemeClr val="tx2"/>
            </a:solidFill>
          </a:endParaRPr>
        </a:p>
      </dgm:t>
    </dgm:pt>
    <dgm:pt modelId="{E4050937-03BA-4BF7-B8B5-0DDF26ED24D8}" type="parTrans" cxnId="{65E1DBDF-498F-4DC1-9AD1-1E7FCC58335D}">
      <dgm:prSet/>
      <dgm:spPr/>
      <dgm:t>
        <a:bodyPr/>
        <a:lstStyle/>
        <a:p>
          <a:endParaRPr lang="ru-RU" sz="1800"/>
        </a:p>
      </dgm:t>
    </dgm:pt>
    <dgm:pt modelId="{53F5BF3E-B736-49B0-9797-6200FEC2DC7D}" type="sibTrans" cxnId="{65E1DBDF-498F-4DC1-9AD1-1E7FCC58335D}">
      <dgm:prSet/>
      <dgm:spPr/>
      <dgm:t>
        <a:bodyPr/>
        <a:lstStyle/>
        <a:p>
          <a:endParaRPr lang="ru-RU" sz="1800"/>
        </a:p>
      </dgm:t>
    </dgm:pt>
    <dgm:pt modelId="{D71EF9A2-C9BE-4A7B-93AB-3C70E231553D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Паспорт одного из родителей с отметкой о регистрации по месту жительства.</a:t>
          </a:r>
        </a:p>
      </dgm:t>
    </dgm:pt>
    <dgm:pt modelId="{5778B403-FDC9-48F9-A616-EE3AA49D73E0}" type="parTrans" cxnId="{D985263F-A286-40CB-89C1-5F66B3719F80}">
      <dgm:prSet/>
      <dgm:spPr/>
      <dgm:t>
        <a:bodyPr/>
        <a:lstStyle/>
        <a:p>
          <a:endParaRPr lang="ru-RU" sz="1800"/>
        </a:p>
      </dgm:t>
    </dgm:pt>
    <dgm:pt modelId="{774872CA-13F6-4045-848F-168A26A74112}" type="sibTrans" cxnId="{D985263F-A286-40CB-89C1-5F66B3719F80}">
      <dgm:prSet/>
      <dgm:spPr/>
      <dgm:t>
        <a:bodyPr/>
        <a:lstStyle/>
        <a:p>
          <a:endParaRPr lang="ru-RU" sz="1800"/>
        </a:p>
      </dgm:t>
    </dgm:pt>
    <dgm:pt modelId="{CBCE993D-E284-4A20-9511-4332A7BD12E2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документы, подтверждающие право пользования жилым помещением ребенка и (или) его родителей (законных представителей) (свидетельство о </a:t>
          </a:r>
          <a:r>
            <a:rPr lang="ru-RU" sz="20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гос.регистрации</a:t>
          </a:r>
          <a:r>
            <a: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права собственности на жилое помещение и др.).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B9D8D5DB-EC89-4F4D-8226-2D9D7F30E19A}" type="parTrans" cxnId="{0958FE5F-C5EB-4C7D-9911-27BBB2539C17}">
      <dgm:prSet/>
      <dgm:spPr/>
      <dgm:t>
        <a:bodyPr/>
        <a:lstStyle/>
        <a:p>
          <a:endParaRPr lang="ru-RU" sz="1800"/>
        </a:p>
      </dgm:t>
    </dgm:pt>
    <dgm:pt modelId="{1674291C-AE1B-4A87-A574-F5E0B40AC8A6}" type="sibTrans" cxnId="{0958FE5F-C5EB-4C7D-9911-27BBB2539C17}">
      <dgm:prSet/>
      <dgm:spPr/>
      <dgm:t>
        <a:bodyPr/>
        <a:lstStyle/>
        <a:p>
          <a:endParaRPr lang="ru-RU" sz="1800"/>
        </a:p>
      </dgm:t>
    </dgm:pt>
    <dgm:pt modelId="{4C65C939-5C29-4516-9783-3278BB1C165C}">
      <dgm:prSet custT="1"/>
      <dgm:spPr/>
      <dgm:t>
        <a:bodyPr/>
        <a:lstStyle/>
        <a:p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EBA14283-C4AE-4D29-B5B1-13B61D0D2345}" type="parTrans" cxnId="{E50F9828-902F-4122-989C-C81CD76469EE}">
      <dgm:prSet/>
      <dgm:spPr/>
      <dgm:t>
        <a:bodyPr/>
        <a:lstStyle/>
        <a:p>
          <a:endParaRPr lang="ru-RU" sz="1800"/>
        </a:p>
      </dgm:t>
    </dgm:pt>
    <dgm:pt modelId="{D5B61578-7789-4F06-95D5-E24BA6C1E500}" type="sibTrans" cxnId="{E50F9828-902F-4122-989C-C81CD76469EE}">
      <dgm:prSet/>
      <dgm:spPr/>
      <dgm:t>
        <a:bodyPr/>
        <a:lstStyle/>
        <a:p>
          <a:endParaRPr lang="ru-RU" sz="1800"/>
        </a:p>
      </dgm:t>
    </dgm:pt>
    <dgm:pt modelId="{9B14E8F7-5F0B-4EB9-9F66-5864D4CD9808}">
      <dgm:prSet custT="1"/>
      <dgm:spPr/>
      <dgm:t>
        <a:bodyPr/>
        <a:lstStyle/>
        <a:p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FD6ECEB4-D4C5-4D33-8E02-4F3451D6691B}" type="parTrans" cxnId="{9D87C296-04B3-41FF-91D4-A460F5D20339}">
      <dgm:prSet/>
      <dgm:spPr/>
      <dgm:t>
        <a:bodyPr/>
        <a:lstStyle/>
        <a:p>
          <a:endParaRPr lang="ru-RU"/>
        </a:p>
      </dgm:t>
    </dgm:pt>
    <dgm:pt modelId="{56AFC1EF-8ACF-4D69-A1E9-554B698B822F}" type="sibTrans" cxnId="{9D87C296-04B3-41FF-91D4-A460F5D20339}">
      <dgm:prSet/>
      <dgm:spPr/>
      <dgm:t>
        <a:bodyPr/>
        <a:lstStyle/>
        <a:p>
          <a:endParaRPr lang="ru-RU"/>
        </a:p>
      </dgm:t>
    </dgm:pt>
    <dgm:pt modelId="{84A74A93-9972-44C2-B619-21D6E868B695}" type="pres">
      <dgm:prSet presAssocID="{CC9AC644-7B0F-486A-B288-7AD720836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7560E2-0302-4B61-BD1F-A4A37A97C2DB}" type="pres">
      <dgm:prSet presAssocID="{23E12FCA-BA80-4BDB-9467-B34C9AC04052}" presName="parentLin" presStyleCnt="0"/>
      <dgm:spPr/>
      <dgm:t>
        <a:bodyPr/>
        <a:lstStyle/>
        <a:p>
          <a:endParaRPr lang="ru-RU"/>
        </a:p>
      </dgm:t>
    </dgm:pt>
    <dgm:pt modelId="{107C37BC-72B7-471D-88AA-16597483CE1E}" type="pres">
      <dgm:prSet presAssocID="{23E12FCA-BA80-4BDB-9467-B34C9AC0405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ADBE7C9-293E-44BD-8A91-0C24C2E1AD17}" type="pres">
      <dgm:prSet presAssocID="{23E12FCA-BA80-4BDB-9467-B34C9AC04052}" presName="parentText" presStyleLbl="node1" presStyleIdx="0" presStyleCnt="3" custScaleY="327805" custLinFactNeighborX="10092" custLinFactNeighborY="566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D2EA4-50F8-46CE-A28B-2359C0504E9A}" type="pres">
      <dgm:prSet presAssocID="{23E12FCA-BA80-4BDB-9467-B34C9AC04052}" presName="negativeSpace" presStyleCnt="0"/>
      <dgm:spPr/>
      <dgm:t>
        <a:bodyPr/>
        <a:lstStyle/>
        <a:p>
          <a:endParaRPr lang="ru-RU"/>
        </a:p>
      </dgm:t>
    </dgm:pt>
    <dgm:pt modelId="{15E43FA1-DE52-457D-9F3C-9003968C5ADA}" type="pres">
      <dgm:prSet presAssocID="{23E12FCA-BA80-4BDB-9467-B34C9AC04052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2BEC3-EDC0-48EC-8930-2A6CA8BD00FF}" type="pres">
      <dgm:prSet presAssocID="{53F5BF3E-B736-49B0-9797-6200FEC2DC7D}" presName="spaceBetweenRectangles" presStyleCnt="0"/>
      <dgm:spPr/>
      <dgm:t>
        <a:bodyPr/>
        <a:lstStyle/>
        <a:p>
          <a:endParaRPr lang="ru-RU"/>
        </a:p>
      </dgm:t>
    </dgm:pt>
    <dgm:pt modelId="{C2A19565-E782-4138-AF4E-8F5FBDE2FF98}" type="pres">
      <dgm:prSet presAssocID="{D71EF9A2-C9BE-4A7B-93AB-3C70E231553D}" presName="parentLin" presStyleCnt="0"/>
      <dgm:spPr/>
      <dgm:t>
        <a:bodyPr/>
        <a:lstStyle/>
        <a:p>
          <a:endParaRPr lang="ru-RU"/>
        </a:p>
      </dgm:t>
    </dgm:pt>
    <dgm:pt modelId="{C74B1EE8-8F0A-4717-AE8A-192BE716FBEE}" type="pres">
      <dgm:prSet presAssocID="{D71EF9A2-C9BE-4A7B-93AB-3C70E231553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657D003-88A5-49A6-9BE2-1EC085B21D19}" type="pres">
      <dgm:prSet presAssocID="{D71EF9A2-C9BE-4A7B-93AB-3C70E231553D}" presName="parentText" presStyleLbl="node1" presStyleIdx="1" presStyleCnt="3" custScaleY="394671" custLinFactNeighborX="10200" custLinFactNeighborY="985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C7683-07E3-4AB3-B1FC-6728856E0F57}" type="pres">
      <dgm:prSet presAssocID="{D71EF9A2-C9BE-4A7B-93AB-3C70E231553D}" presName="negativeSpace" presStyleCnt="0"/>
      <dgm:spPr/>
      <dgm:t>
        <a:bodyPr/>
        <a:lstStyle/>
        <a:p>
          <a:endParaRPr lang="ru-RU"/>
        </a:p>
      </dgm:t>
    </dgm:pt>
    <dgm:pt modelId="{F2C908D1-D501-4B7A-9C0A-D393D8F92E7D}" type="pres">
      <dgm:prSet presAssocID="{D71EF9A2-C9BE-4A7B-93AB-3C70E231553D}" presName="childText" presStyleLbl="conFgAcc1" presStyleIdx="1" presStyleCnt="3" custLinFactY="100000" custLinFactNeighborY="119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89BAC-D410-4D19-9818-4212E476BCB1}" type="pres">
      <dgm:prSet presAssocID="{774872CA-13F6-4045-848F-168A26A74112}" presName="spaceBetweenRectangles" presStyleCnt="0"/>
      <dgm:spPr/>
      <dgm:t>
        <a:bodyPr/>
        <a:lstStyle/>
        <a:p>
          <a:endParaRPr lang="ru-RU"/>
        </a:p>
      </dgm:t>
    </dgm:pt>
    <dgm:pt modelId="{3BA2701C-D3E4-4C81-88F1-5177B099E37A}" type="pres">
      <dgm:prSet presAssocID="{CBCE993D-E284-4A20-9511-4332A7BD12E2}" presName="parentLin" presStyleCnt="0"/>
      <dgm:spPr/>
      <dgm:t>
        <a:bodyPr/>
        <a:lstStyle/>
        <a:p>
          <a:endParaRPr lang="ru-RU"/>
        </a:p>
      </dgm:t>
    </dgm:pt>
    <dgm:pt modelId="{58F775C8-F822-4327-8902-7E1AD75E1BD1}" type="pres">
      <dgm:prSet presAssocID="{CBCE993D-E284-4A20-9511-4332A7BD12E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4D63CAB-8111-4896-80FF-E390135EC159}" type="pres">
      <dgm:prSet presAssocID="{CBCE993D-E284-4A20-9511-4332A7BD12E2}" presName="parentText" presStyleLbl="node1" presStyleIdx="2" presStyleCnt="3" custScaleX="133767" custScaleY="881150" custLinFactY="100000" custLinFactNeighborX="5395" custLinFactNeighborY="1448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6D8D9-4184-4F17-9509-019969A3A493}" type="pres">
      <dgm:prSet presAssocID="{CBCE993D-E284-4A20-9511-4332A7BD12E2}" presName="negativeSpace" presStyleCnt="0"/>
      <dgm:spPr/>
      <dgm:t>
        <a:bodyPr/>
        <a:lstStyle/>
        <a:p>
          <a:endParaRPr lang="ru-RU"/>
        </a:p>
      </dgm:t>
    </dgm:pt>
    <dgm:pt modelId="{DFE583AF-2E75-48C4-A0A7-8A3BBED54943}" type="pres">
      <dgm:prSet presAssocID="{CBCE993D-E284-4A20-9511-4332A7BD12E2}" presName="childText" presStyleLbl="conFgAcc1" presStyleIdx="2" presStyleCnt="3" custLinFactY="419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69B84D-DCFF-4669-B6CF-DFAD74B13DEC}" type="presOf" srcId="{4C65C939-5C29-4516-9783-3278BB1C165C}" destId="{DFE583AF-2E75-48C4-A0A7-8A3BBED54943}" srcOrd="0" destOrd="0" presId="urn:microsoft.com/office/officeart/2005/8/layout/list1"/>
    <dgm:cxn modelId="{65E1DBDF-498F-4DC1-9AD1-1E7FCC58335D}" srcId="{CC9AC644-7B0F-486A-B288-7AD720836C47}" destId="{23E12FCA-BA80-4BDB-9467-B34C9AC04052}" srcOrd="0" destOrd="0" parTransId="{E4050937-03BA-4BF7-B8B5-0DDF26ED24D8}" sibTransId="{53F5BF3E-B736-49B0-9797-6200FEC2DC7D}"/>
    <dgm:cxn modelId="{9D3F0CB0-EB47-4697-A165-336058B70F22}" type="presOf" srcId="{D71EF9A2-C9BE-4A7B-93AB-3C70E231553D}" destId="{C74B1EE8-8F0A-4717-AE8A-192BE716FBEE}" srcOrd="0" destOrd="0" presId="urn:microsoft.com/office/officeart/2005/8/layout/list1"/>
    <dgm:cxn modelId="{6B227B20-BADE-4796-AB24-63371D30D25D}" type="presOf" srcId="{9B14E8F7-5F0B-4EB9-9F66-5864D4CD9808}" destId="{DFE583AF-2E75-48C4-A0A7-8A3BBED54943}" srcOrd="0" destOrd="1" presId="urn:microsoft.com/office/officeart/2005/8/layout/list1"/>
    <dgm:cxn modelId="{38705DF2-BA40-4059-8237-5FDCAF6E8562}" type="presOf" srcId="{D71EF9A2-C9BE-4A7B-93AB-3C70E231553D}" destId="{A657D003-88A5-49A6-9BE2-1EC085B21D19}" srcOrd="1" destOrd="0" presId="urn:microsoft.com/office/officeart/2005/8/layout/list1"/>
    <dgm:cxn modelId="{EE609C54-6768-4C50-8793-F59887262B4E}" type="presOf" srcId="{CBCE993D-E284-4A20-9511-4332A7BD12E2}" destId="{58F775C8-F822-4327-8902-7E1AD75E1BD1}" srcOrd="0" destOrd="0" presId="urn:microsoft.com/office/officeart/2005/8/layout/list1"/>
    <dgm:cxn modelId="{B5CB4C23-182A-47A4-8B22-2556DD43578D}" type="presOf" srcId="{23E12FCA-BA80-4BDB-9467-B34C9AC04052}" destId="{107C37BC-72B7-471D-88AA-16597483CE1E}" srcOrd="0" destOrd="0" presId="urn:microsoft.com/office/officeart/2005/8/layout/list1"/>
    <dgm:cxn modelId="{3AA0EB93-EF29-471C-B96B-ACB037472DC0}" type="presOf" srcId="{23E12FCA-BA80-4BDB-9467-B34C9AC04052}" destId="{4ADBE7C9-293E-44BD-8A91-0C24C2E1AD17}" srcOrd="1" destOrd="0" presId="urn:microsoft.com/office/officeart/2005/8/layout/list1"/>
    <dgm:cxn modelId="{E50F9828-902F-4122-989C-C81CD76469EE}" srcId="{CBCE993D-E284-4A20-9511-4332A7BD12E2}" destId="{4C65C939-5C29-4516-9783-3278BB1C165C}" srcOrd="0" destOrd="0" parTransId="{EBA14283-C4AE-4D29-B5B1-13B61D0D2345}" sibTransId="{D5B61578-7789-4F06-95D5-E24BA6C1E500}"/>
    <dgm:cxn modelId="{D985263F-A286-40CB-89C1-5F66B3719F80}" srcId="{CC9AC644-7B0F-486A-B288-7AD720836C47}" destId="{D71EF9A2-C9BE-4A7B-93AB-3C70E231553D}" srcOrd="1" destOrd="0" parTransId="{5778B403-FDC9-48F9-A616-EE3AA49D73E0}" sibTransId="{774872CA-13F6-4045-848F-168A26A74112}"/>
    <dgm:cxn modelId="{8C583253-64B4-41BD-AF02-A391ABCAF59A}" type="presOf" srcId="{CC9AC644-7B0F-486A-B288-7AD720836C47}" destId="{84A74A93-9972-44C2-B619-21D6E868B695}" srcOrd="0" destOrd="0" presId="urn:microsoft.com/office/officeart/2005/8/layout/list1"/>
    <dgm:cxn modelId="{9D87C296-04B3-41FF-91D4-A460F5D20339}" srcId="{CBCE993D-E284-4A20-9511-4332A7BD12E2}" destId="{9B14E8F7-5F0B-4EB9-9F66-5864D4CD9808}" srcOrd="1" destOrd="0" parTransId="{FD6ECEB4-D4C5-4D33-8E02-4F3451D6691B}" sibTransId="{56AFC1EF-8ACF-4D69-A1E9-554B698B822F}"/>
    <dgm:cxn modelId="{6AC76850-DFB3-487A-8AA2-E7E044572AF3}" type="presOf" srcId="{CBCE993D-E284-4A20-9511-4332A7BD12E2}" destId="{14D63CAB-8111-4896-80FF-E390135EC159}" srcOrd="1" destOrd="0" presId="urn:microsoft.com/office/officeart/2005/8/layout/list1"/>
    <dgm:cxn modelId="{0958FE5F-C5EB-4C7D-9911-27BBB2539C17}" srcId="{CC9AC644-7B0F-486A-B288-7AD720836C47}" destId="{CBCE993D-E284-4A20-9511-4332A7BD12E2}" srcOrd="2" destOrd="0" parTransId="{B9D8D5DB-EC89-4F4D-8226-2D9D7F30E19A}" sibTransId="{1674291C-AE1B-4A87-A574-F5E0B40AC8A6}"/>
    <dgm:cxn modelId="{1DE17FD0-411A-479F-964E-A812B02A9B31}" type="presParOf" srcId="{84A74A93-9972-44C2-B619-21D6E868B695}" destId="{857560E2-0302-4B61-BD1F-A4A37A97C2DB}" srcOrd="0" destOrd="0" presId="urn:microsoft.com/office/officeart/2005/8/layout/list1"/>
    <dgm:cxn modelId="{F73AAD67-ED0B-4C8F-B13C-509A5D454AFF}" type="presParOf" srcId="{857560E2-0302-4B61-BD1F-A4A37A97C2DB}" destId="{107C37BC-72B7-471D-88AA-16597483CE1E}" srcOrd="0" destOrd="0" presId="urn:microsoft.com/office/officeart/2005/8/layout/list1"/>
    <dgm:cxn modelId="{8F1F6DE5-A004-43CB-9DED-D0B182E6712C}" type="presParOf" srcId="{857560E2-0302-4B61-BD1F-A4A37A97C2DB}" destId="{4ADBE7C9-293E-44BD-8A91-0C24C2E1AD17}" srcOrd="1" destOrd="0" presId="urn:microsoft.com/office/officeart/2005/8/layout/list1"/>
    <dgm:cxn modelId="{DE8870C3-0389-401D-9534-EB77BBA933B8}" type="presParOf" srcId="{84A74A93-9972-44C2-B619-21D6E868B695}" destId="{765D2EA4-50F8-46CE-A28B-2359C0504E9A}" srcOrd="1" destOrd="0" presId="urn:microsoft.com/office/officeart/2005/8/layout/list1"/>
    <dgm:cxn modelId="{CC8F7254-1768-449E-95EA-0B68EB07A776}" type="presParOf" srcId="{84A74A93-9972-44C2-B619-21D6E868B695}" destId="{15E43FA1-DE52-457D-9F3C-9003968C5ADA}" srcOrd="2" destOrd="0" presId="urn:microsoft.com/office/officeart/2005/8/layout/list1"/>
    <dgm:cxn modelId="{83E1E484-B146-455D-8DBF-AC6B0D176793}" type="presParOf" srcId="{84A74A93-9972-44C2-B619-21D6E868B695}" destId="{B992BEC3-EDC0-48EC-8930-2A6CA8BD00FF}" srcOrd="3" destOrd="0" presId="urn:microsoft.com/office/officeart/2005/8/layout/list1"/>
    <dgm:cxn modelId="{327CC9CA-B57A-4135-A7A7-52E71E01330D}" type="presParOf" srcId="{84A74A93-9972-44C2-B619-21D6E868B695}" destId="{C2A19565-E782-4138-AF4E-8F5FBDE2FF98}" srcOrd="4" destOrd="0" presId="urn:microsoft.com/office/officeart/2005/8/layout/list1"/>
    <dgm:cxn modelId="{01FD95C8-D3E9-4F54-B0E3-AE1A76457F45}" type="presParOf" srcId="{C2A19565-E782-4138-AF4E-8F5FBDE2FF98}" destId="{C74B1EE8-8F0A-4717-AE8A-192BE716FBEE}" srcOrd="0" destOrd="0" presId="urn:microsoft.com/office/officeart/2005/8/layout/list1"/>
    <dgm:cxn modelId="{8A6CF904-764B-4035-9BE6-E11717E9B9F8}" type="presParOf" srcId="{C2A19565-E782-4138-AF4E-8F5FBDE2FF98}" destId="{A657D003-88A5-49A6-9BE2-1EC085B21D19}" srcOrd="1" destOrd="0" presId="urn:microsoft.com/office/officeart/2005/8/layout/list1"/>
    <dgm:cxn modelId="{3BCF971E-D6BF-4B06-9B0E-8B894DB52AFA}" type="presParOf" srcId="{84A74A93-9972-44C2-B619-21D6E868B695}" destId="{38BC7683-07E3-4AB3-B1FC-6728856E0F57}" srcOrd="5" destOrd="0" presId="urn:microsoft.com/office/officeart/2005/8/layout/list1"/>
    <dgm:cxn modelId="{D410A2AB-11D0-4361-A007-5743FC9AF15E}" type="presParOf" srcId="{84A74A93-9972-44C2-B619-21D6E868B695}" destId="{F2C908D1-D501-4B7A-9C0A-D393D8F92E7D}" srcOrd="6" destOrd="0" presId="urn:microsoft.com/office/officeart/2005/8/layout/list1"/>
    <dgm:cxn modelId="{604AFA72-43F8-4E5E-9C59-45790FA57E7B}" type="presParOf" srcId="{84A74A93-9972-44C2-B619-21D6E868B695}" destId="{82C89BAC-D410-4D19-9818-4212E476BCB1}" srcOrd="7" destOrd="0" presId="urn:microsoft.com/office/officeart/2005/8/layout/list1"/>
    <dgm:cxn modelId="{94FEF48F-5504-469F-833E-FBA65ABFC5EC}" type="presParOf" srcId="{84A74A93-9972-44C2-B619-21D6E868B695}" destId="{3BA2701C-D3E4-4C81-88F1-5177B099E37A}" srcOrd="8" destOrd="0" presId="urn:microsoft.com/office/officeart/2005/8/layout/list1"/>
    <dgm:cxn modelId="{2FBA79BA-9759-4515-A3BF-AE6D27A3AE6D}" type="presParOf" srcId="{3BA2701C-D3E4-4C81-88F1-5177B099E37A}" destId="{58F775C8-F822-4327-8902-7E1AD75E1BD1}" srcOrd="0" destOrd="0" presId="urn:microsoft.com/office/officeart/2005/8/layout/list1"/>
    <dgm:cxn modelId="{0CEEABA4-7490-48A4-9C7D-DD9FF554C319}" type="presParOf" srcId="{3BA2701C-D3E4-4C81-88F1-5177B099E37A}" destId="{14D63CAB-8111-4896-80FF-E390135EC159}" srcOrd="1" destOrd="0" presId="urn:microsoft.com/office/officeart/2005/8/layout/list1"/>
    <dgm:cxn modelId="{B64092DB-31FB-4928-BA96-00D6B19585D3}" type="presParOf" srcId="{84A74A93-9972-44C2-B619-21D6E868B695}" destId="{F1B6D8D9-4184-4F17-9509-019969A3A493}" srcOrd="9" destOrd="0" presId="urn:microsoft.com/office/officeart/2005/8/layout/list1"/>
    <dgm:cxn modelId="{82F8958D-E84E-4781-942C-BA162585410B}" type="presParOf" srcId="{84A74A93-9972-44C2-B619-21D6E868B695}" destId="{DFE583AF-2E75-48C4-A0A7-8A3BBED5494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69F34-18B8-4630-BE21-6936B8260371}">
      <dsp:nvSpPr>
        <dsp:cNvPr id="0" name=""/>
        <dsp:cNvSpPr/>
      </dsp:nvSpPr>
      <dsp:spPr>
        <a:xfrm>
          <a:off x="0" y="765089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48326-B3BE-4E56-AFA8-3C7658083543}">
      <dsp:nvSpPr>
        <dsp:cNvPr id="0" name=""/>
        <dsp:cNvSpPr/>
      </dsp:nvSpPr>
      <dsp:spPr>
        <a:xfrm>
          <a:off x="282330" y="107948"/>
          <a:ext cx="5333863" cy="745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Конституция РФ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732" y="144350"/>
        <a:ext cx="5261059" cy="672897"/>
      </dsp:txXfrm>
    </dsp:sp>
    <dsp:sp modelId="{9821F4D0-0A61-4E29-9000-055742F5D245}">
      <dsp:nvSpPr>
        <dsp:cNvPr id="0" name=""/>
        <dsp:cNvSpPr/>
      </dsp:nvSpPr>
      <dsp:spPr>
        <a:xfrm>
          <a:off x="0" y="143690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FAC84-7964-4043-970E-E085CBBF627A}">
      <dsp:nvSpPr>
        <dsp:cNvPr id="0" name=""/>
        <dsp:cNvSpPr/>
      </dsp:nvSpPr>
      <dsp:spPr>
        <a:xfrm>
          <a:off x="265495" y="948689"/>
          <a:ext cx="5383677" cy="576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651" y="976845"/>
        <a:ext cx="5327365" cy="520465"/>
      </dsp:txXfrm>
    </dsp:sp>
    <dsp:sp modelId="{559713B1-98A1-4917-A849-BF2F7B9C4B62}">
      <dsp:nvSpPr>
        <dsp:cNvPr id="0" name=""/>
        <dsp:cNvSpPr/>
      </dsp:nvSpPr>
      <dsp:spPr>
        <a:xfrm>
          <a:off x="0" y="222307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A363A-BE28-4395-9BB6-56EDC222E8D4}">
      <dsp:nvSpPr>
        <dsp:cNvPr id="0" name=""/>
        <dsp:cNvSpPr/>
      </dsp:nvSpPr>
      <dsp:spPr>
        <a:xfrm>
          <a:off x="236516" y="1620506"/>
          <a:ext cx="5409137" cy="691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Приказ МО и Н РФ от 22.01.2014г №32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0254" y="1654244"/>
        <a:ext cx="5341661" cy="623653"/>
      </dsp:txXfrm>
    </dsp:sp>
    <dsp:sp modelId="{9B52D367-496F-4EBE-B38B-294AAC7E8E33}">
      <dsp:nvSpPr>
        <dsp:cNvPr id="0" name=""/>
        <dsp:cNvSpPr/>
      </dsp:nvSpPr>
      <dsp:spPr>
        <a:xfrm>
          <a:off x="0" y="3005054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352D3B-4C90-4078-A053-84C78E544FF5}">
      <dsp:nvSpPr>
        <dsp:cNvPr id="0" name=""/>
        <dsp:cNvSpPr/>
      </dsp:nvSpPr>
      <dsp:spPr>
        <a:xfrm>
          <a:off x="280203" y="2376264"/>
          <a:ext cx="5371916" cy="686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Постановление Исполнительного комитета «О закреплении территорий за образовательными учреждениями»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3737" y="2409798"/>
        <a:ext cx="5304848" cy="619870"/>
      </dsp:txXfrm>
    </dsp:sp>
    <dsp:sp modelId="{BEB8E88C-F22D-415B-A2AD-F58A40C090B0}">
      <dsp:nvSpPr>
        <dsp:cNvPr id="0" name=""/>
        <dsp:cNvSpPr/>
      </dsp:nvSpPr>
      <dsp:spPr>
        <a:xfrm>
          <a:off x="0" y="3727951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434CD-D32D-484B-8106-9A9B838E5F63}">
      <dsp:nvSpPr>
        <dsp:cNvPr id="0" name=""/>
        <dsp:cNvSpPr/>
      </dsp:nvSpPr>
      <dsp:spPr>
        <a:xfrm>
          <a:off x="275098" y="3227968"/>
          <a:ext cx="5377021" cy="627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747" y="3258617"/>
        <a:ext cx="5315723" cy="566558"/>
      </dsp:txXfrm>
    </dsp:sp>
    <dsp:sp modelId="{DC4CACEE-5FB7-4604-945F-69599225DA6E}">
      <dsp:nvSpPr>
        <dsp:cNvPr id="0" name=""/>
        <dsp:cNvSpPr/>
      </dsp:nvSpPr>
      <dsp:spPr>
        <a:xfrm>
          <a:off x="0" y="4349363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B10BCD-C02D-44B0-A69C-4460ECE7E925}">
      <dsp:nvSpPr>
        <dsp:cNvPr id="0" name=""/>
        <dsp:cNvSpPr/>
      </dsp:nvSpPr>
      <dsp:spPr>
        <a:xfrm>
          <a:off x="275982" y="3911551"/>
          <a:ext cx="5371506" cy="526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1677" y="3937246"/>
        <a:ext cx="5320116" cy="474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43FA1-DE52-457D-9F3C-9003968C5ADA}">
      <dsp:nvSpPr>
        <dsp:cNvPr id="0" name=""/>
        <dsp:cNvSpPr/>
      </dsp:nvSpPr>
      <dsp:spPr>
        <a:xfrm>
          <a:off x="0" y="498929"/>
          <a:ext cx="842493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DBE7C9-293E-44BD-8A91-0C24C2E1AD17}">
      <dsp:nvSpPr>
        <dsp:cNvPr id="0" name=""/>
        <dsp:cNvSpPr/>
      </dsp:nvSpPr>
      <dsp:spPr>
        <a:xfrm>
          <a:off x="463306" y="107203"/>
          <a:ext cx="5891695" cy="58060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Свидетельство о регистрации ребёнка по месту жительства.</a:t>
          </a:r>
          <a:endParaRPr lang="ru-RU" sz="2000" kern="1200" dirty="0">
            <a:solidFill>
              <a:schemeClr val="tx2"/>
            </a:solidFill>
          </a:endParaRPr>
        </a:p>
      </dsp:txBody>
      <dsp:txXfrm>
        <a:off x="491649" y="135546"/>
        <a:ext cx="5835009" cy="523922"/>
      </dsp:txXfrm>
    </dsp:sp>
    <dsp:sp modelId="{F2C908D1-D501-4B7A-9C0A-D393D8F92E7D}">
      <dsp:nvSpPr>
        <dsp:cNvPr id="0" name=""/>
        <dsp:cNvSpPr/>
      </dsp:nvSpPr>
      <dsp:spPr>
        <a:xfrm>
          <a:off x="0" y="1483057"/>
          <a:ext cx="842493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57D003-88A5-49A6-9BE2-1EC085B21D19}">
      <dsp:nvSpPr>
        <dsp:cNvPr id="0" name=""/>
        <dsp:cNvSpPr/>
      </dsp:nvSpPr>
      <dsp:spPr>
        <a:xfrm>
          <a:off x="463760" y="857151"/>
          <a:ext cx="5891695" cy="69904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Паспорт одного из родителей с отметкой о регистрации по месту жительства.</a:t>
          </a:r>
        </a:p>
      </dsp:txBody>
      <dsp:txXfrm>
        <a:off x="497884" y="891275"/>
        <a:ext cx="5823447" cy="630793"/>
      </dsp:txXfrm>
    </dsp:sp>
    <dsp:sp modelId="{DFE583AF-2E75-48C4-A0A7-8A3BBED54943}">
      <dsp:nvSpPr>
        <dsp:cNvPr id="0" name=""/>
        <dsp:cNvSpPr/>
      </dsp:nvSpPr>
      <dsp:spPr>
        <a:xfrm>
          <a:off x="0" y="2955623"/>
          <a:ext cx="8424936" cy="77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3869" tIns="124968" rIns="6538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0" y="2955623"/>
        <a:ext cx="8424936" cy="774900"/>
      </dsp:txXfrm>
    </dsp:sp>
    <dsp:sp modelId="{14D63CAB-8111-4896-80FF-E390135EC159}">
      <dsp:nvSpPr>
        <dsp:cNvPr id="0" name=""/>
        <dsp:cNvSpPr/>
      </dsp:nvSpPr>
      <dsp:spPr>
        <a:xfrm>
          <a:off x="443539" y="1910292"/>
          <a:ext cx="7881144" cy="1560692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документы, подтверждающие право пользования жилым помещением ребенка и (или) его родителей (законных представителей) (свидетельство о </a:t>
          </a:r>
          <a:r>
            <a:rPr lang="ru-RU" sz="2000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гос.регистрации</a:t>
          </a:r>
          <a:r>
            <a:rPr lang="ru-RU" sz="20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права собственности на жилое помещение и др.).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519726" y="1986479"/>
        <a:ext cx="7728770" cy="1408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43A8-E28B-4D41-8190-25936EFE8A29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E8A4-E596-4DA4-9765-394111FDF6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5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5E8A4-E596-4DA4-9765-394111FDF60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1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4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9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3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55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02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2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7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4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0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2B3A1-D671-46D6-A2B4-1D76FB02E4AB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6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slugi.tatarstan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Гульнара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9707" y="332656"/>
            <a:ext cx="6660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ПРИЁМА ДЕТЕЙ 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 КЛАСС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77" y="260648"/>
            <a:ext cx="90364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Льготные категории граждан,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имеющих право на первоочередное зачисление в 1 класс при наличии свободных мест</a:t>
            </a:r>
          </a:p>
          <a:p>
            <a:r>
              <a:rPr lang="ru-RU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69421" y="2276872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Дети военнослужащих</a:t>
            </a:r>
          </a:p>
          <a:p>
            <a:r>
              <a:rPr lang="ru-RU" dirty="0" smtClean="0"/>
              <a:t> </a:t>
            </a:r>
            <a:r>
              <a:rPr lang="ru-RU" sz="1400" dirty="0" smtClean="0"/>
              <a:t>(ст. 19 Федерального закона от 27.05.1998 № 76-ФЗ «О статусе военнослужащих»).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-Дети сотрудников полиции</a:t>
            </a:r>
          </a:p>
          <a:p>
            <a:r>
              <a:rPr lang="ru-RU" dirty="0" smtClean="0"/>
              <a:t> </a:t>
            </a:r>
            <a:r>
              <a:rPr lang="ru-RU" sz="1400" dirty="0" smtClean="0"/>
              <a:t>(ст. 46 Федерального закона от 07.02.2011 № 3-ФЗ «О полиции»).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-Дети сотрудников УФСИН, федеральной противопожарной Государственной службы, органов по контролю за оборотом наркотических средств и психотропных веществ и таможенных органов РФ </a:t>
            </a:r>
            <a:r>
              <a:rPr lang="ru-RU" sz="1400" dirty="0" smtClean="0"/>
              <a:t>(№ 283-ФЗ от 21.12.2012 «О социальных гарантиях сотрудникам некоторых федеральных органов исполнительной власти») 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-Дети-инвалиды.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-Дети одиноких матерей.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-Дети из многодетных семей. </a:t>
            </a:r>
          </a:p>
        </p:txBody>
      </p:sp>
      <p:pic>
        <p:nvPicPr>
          <p:cNvPr id="10242" name="Picture 2" descr="D:\Users\Гульнара\Desktop\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5" y="2870308"/>
            <a:ext cx="22380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45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822" y="548680"/>
            <a:ext cx="59065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 для отказа в приёме в 1 класс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79" y="1902311"/>
            <a:ext cx="64807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ОУ.</a:t>
            </a:r>
          </a:p>
        </p:txBody>
      </p:sp>
      <p:pic>
        <p:nvPicPr>
          <p:cNvPr id="11266" name="Picture 2" descr="D:\Users\Гульнара\Desktop\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879919" cy="2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5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sers\Гульнара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7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Гульнара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5" y="2348880"/>
            <a:ext cx="376205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Документы, регламентирующие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 1 класс: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96184378"/>
              </p:ext>
            </p:extLst>
          </p:nvPr>
        </p:nvGraphicFramePr>
        <p:xfrm>
          <a:off x="3491880" y="1484784"/>
          <a:ext cx="565212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039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692696"/>
            <a:ext cx="60486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первый класс принимают детей,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которым на 1 сентября текущего года исполнилось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6,5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лет,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 не позже достижения детьми возраста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лет.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Прием детей в более раннем или более позднем возрасте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 заявления родителей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при наличии разрешения учредителя (за более подробной информацией необходимо обратиться по телефону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89872362003 – Эльвира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Азгаровна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Users\Гульнара\Desktop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7" y="1268760"/>
            <a:ext cx="2845765" cy="284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9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764704"/>
            <a:ext cx="6823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включает 3 процедуры: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1589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7" y="3333185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80" y="4797152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916832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Подача  электронного  заявления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через Портал государственных и муниципальных услуг Республики Татарстан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uslugi.tatarstan.ru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заявления  на бумажном носителе родителей (законных представителей) детей.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3902" y="3777427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Предоставление  копии документов в общеобразовательное учреждение.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12130" y="5085184"/>
            <a:ext cx="6604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Принятие решения о зачислении ребенка в 1 класс или об отказе о зачислении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 школу.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2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674083"/>
            <a:ext cx="5155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заявлений в ОУ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D:\Users\Гульнара\Desktop\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91320"/>
            <a:ext cx="1518779" cy="238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05402" y="2420888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позднее 1 февраля текущего года по 31 июня для закрепленных на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территории;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D:\Users\Гульнара\Desktop\2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53" y="3778999"/>
            <a:ext cx="1487631" cy="235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51920" y="4356838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с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июля по 5 сентября текущего года для не проживающих на закрепленной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территории.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приёма в 1 класс родители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(законные представители)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предоставляют следующие документы: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636912"/>
            <a:ext cx="53514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Свидетельство о рождении ребёнка (оригинал и копия).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ребёнка по месту жительства (оригинал и копия).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Паспорт заявителя (оригинал и </a:t>
            </a:r>
            <a:r>
              <a:rPr 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копия).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s\Гульнара\Desktop\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08920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0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98312952"/>
              </p:ext>
            </p:extLst>
          </p:nvPr>
        </p:nvGraphicFramePr>
        <p:xfrm>
          <a:off x="539552" y="1498676"/>
          <a:ext cx="8424936" cy="3730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D:\Users\Гульнара\Desktop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955061"/>
            <a:ext cx="2814240" cy="192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Документы, подтверждающие проживание ребёнка на закрепленной территории</a:t>
            </a:r>
            <a:endParaRPr lang="ru-RU" sz="32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1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26064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Принятие решения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зачислении ребёнка в 1 класс</a:t>
            </a:r>
          </a:p>
        </p:txBody>
      </p:sp>
      <p:pic>
        <p:nvPicPr>
          <p:cNvPr id="8194" name="Picture 2" descr="D:\Users\Гульнара\Desktop\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671" y="1507720"/>
            <a:ext cx="251678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916832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Осуществляется после получения ОУ электронного заявления и документов.</a:t>
            </a:r>
            <a:endParaRPr lang="ru-RU" sz="2000" b="1" dirty="0"/>
          </a:p>
        </p:txBody>
      </p:sp>
      <p:pic>
        <p:nvPicPr>
          <p:cNvPr id="8195" name="Picture 3" descr="D:\Users\Гульнара\Desktop\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01" y="1700808"/>
            <a:ext cx="883765" cy="70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89511" y="3068960"/>
            <a:ext cx="5814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Оформляется приказом ОУ в течение 7 рабочих дней после приёма документов в школу.</a:t>
            </a:r>
          </a:p>
        </p:txBody>
      </p:sp>
      <p:pic>
        <p:nvPicPr>
          <p:cNvPr id="8" name="Picture 3" descr="D:\Users\Гульнара\Desktop\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14" y="2974293"/>
            <a:ext cx="883765" cy="70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Users\Гульнара\Desktop\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6" y="4024982"/>
            <a:ext cx="883765" cy="70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Users\Гульнара\Desktop\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6" y="5609608"/>
            <a:ext cx="883765" cy="70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1947" y="4194965"/>
            <a:ext cx="7047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Приказы о зачислении в 1 класс размещаются  на информационном стенде ОУ в день их издания.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33471" y="5301394"/>
            <a:ext cx="740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принятии решения об отказе в зачислении в 1 класс ОУ в течение 3 рабочих дней после принятия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направляет родителям (законным представителям) уведомление об отказе в зачислении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ОУ.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4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Льготные категории граждан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приёме в школу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42088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 16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Порядка приема граждан на обучение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образовательным программам начального общего,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основного общего и среднего общего образования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гласит: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«При приеме на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свободные места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детей, не проживающих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территории, преимущественным правом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обладают дети граждан, имеющих право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первоочередное предоставление места в ОУ в соответствии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законодательством РФ и нормативными правовыми актами субъектов РФ».</a:t>
            </a:r>
          </a:p>
        </p:txBody>
      </p:sp>
      <p:pic>
        <p:nvPicPr>
          <p:cNvPr id="9218" name="Picture 2" descr="D:\Users\Гульнара\Desktop\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07" y="4724981"/>
            <a:ext cx="2459566" cy="184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611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zooom</cp:lastModifiedBy>
  <cp:revision>28</cp:revision>
  <dcterms:created xsi:type="dcterms:W3CDTF">2018-01-23T10:00:29Z</dcterms:created>
  <dcterms:modified xsi:type="dcterms:W3CDTF">2022-03-31T10:49:06Z</dcterms:modified>
</cp:coreProperties>
</file>